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0A527-6CAD-C275-9ED8-D9CC109AF8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D2763A-3C1E-9122-FB47-4E8958435A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B4C90-C125-EDCA-3212-D568068A6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EEA5-060E-416B-B8E6-DD9A840A809E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C4DC0-D0D4-784F-71EC-1CE518C2C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CA352-7810-1C02-CBA4-C1925F25C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7B86-3F81-4481-9EF0-EEF28196E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0739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9E8CA-4469-D72D-62E9-5A7A44D6E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60A69B-7450-C8D8-59A3-7ED9C1868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417BD-864B-10D2-8766-A5382A4A0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EEA5-060E-416B-B8E6-DD9A840A809E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D8BE3-9961-BFE2-9FA8-8191DA851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F2252-7570-80B5-823A-6560B6CE7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7B86-3F81-4481-9EF0-EEF28196E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5630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F068C9-CE14-D90D-7F0F-8FD2901B38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B32C7C-025C-BCF3-E08B-CD4AD35106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EF1C4-8617-E5F8-60A3-0E20518F6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EEA5-060E-416B-B8E6-DD9A840A809E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70272-3ACD-1002-B66A-6A5DF1205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D1D06-06F9-17F2-7239-ED77E9E59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7B86-3F81-4481-9EF0-EEF28196E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2769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8DED4-9A9B-38D4-AA0E-7D7B7F214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1901D-819E-2385-19E9-3EDC0E78E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0697E-398D-28EC-7A3A-8D3FBC26A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EEA5-060E-416B-B8E6-DD9A840A809E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14474-804B-0F54-646C-C84C2A505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B9F5B-CF73-C7F4-3B1F-DF4F78C2E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7B86-3F81-4481-9EF0-EEF28196E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6267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08B5F-D2F5-EF98-DC5F-08B5C7BFA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48EE2-8FF6-E48F-57E8-3EDC09491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19E829-7014-8FE6-6395-806296EEA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EEA5-060E-416B-B8E6-DD9A840A809E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5083D-7869-2645-67A7-48E40DC69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36C6E3-4920-FAAF-37CC-D6A43D444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7B86-3F81-4481-9EF0-EEF28196E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4131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9BFBA-EB01-CD77-C619-9063685BD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2B170-F675-244F-5C6E-5CD0F77BC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A0024C-17E7-4CF1-41FF-78F74EF43A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BFA204-089C-A23B-9B92-1C11C63F7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EEA5-060E-416B-B8E6-DD9A840A809E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EB414F-680F-C1DD-0F6C-856584DCC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5891D3-5903-1324-3A6F-21AD09FC4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7B86-3F81-4481-9EF0-EEF28196E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1244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637F7-31B0-25C5-1E57-9CD36FAA9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E016F-2154-F75B-D84C-5D685B6D4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57BD55-EB76-72C1-A4D5-C500BB1763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4DCCB4-3935-F281-C671-C9A5EA849A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E1BF44-398B-EEB4-AE90-30AC7448AC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9762E4-73D1-B8C1-2DCB-F11BE2E3D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EEA5-060E-416B-B8E6-DD9A840A809E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A72E3D-3624-BA1F-7B88-774314169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466A99-20C2-62BF-ED89-A46227CDB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7B86-3F81-4481-9EF0-EEF28196E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5573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A5653-A270-D112-E263-9450E94F7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6BDB69-4DC3-7D97-1192-812FBE2EC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EEA5-060E-416B-B8E6-DD9A840A809E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C09650-38F6-7011-4A7C-0864FB40B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FC6D7-8F7D-5BD5-0B53-E0F14EF37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7B86-3F81-4481-9EF0-EEF28196E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6032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9C134C-F075-BE7A-833E-543F0B677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EEA5-060E-416B-B8E6-DD9A840A809E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A7A54E-E107-CBD5-C825-4020100E3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CF664D-1131-B4E5-9E09-CB82B9E43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7B86-3F81-4481-9EF0-EEF28196E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1209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7AE21-DE68-7A78-EE16-3C88F5473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A0BEA-C821-3DBC-5926-7BE171402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8372F4-F791-9067-1A72-2D41416635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E11790-3361-F70E-741E-713050E3C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EEA5-060E-416B-B8E6-DD9A840A809E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8CE1C8-FCB5-21B7-B061-708135C78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84E875-C5BA-8A62-BCA4-D6399221F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7B86-3F81-4481-9EF0-EEF28196E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7780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7EA39-EF9A-8CD5-3888-2C05E5BCF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E5888A-2062-1D4B-A73C-9D63706C2F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8C2B8E-6024-92D0-F913-B7CBB1837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84A37D-1D4B-D23D-1CD6-CF1312390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BEEA5-060E-416B-B8E6-DD9A840A809E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384C6-69E4-BE9D-2C51-C8BE6A06C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DFE9C3-CA5C-49E9-4C35-3D08B3B5F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F7B86-3F81-4481-9EF0-EEF28196E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6506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59B249-7737-EBA1-5E4A-81D38A813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CCD0E1-4207-8711-AE5B-9BAF646EBB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DFB8C8-1A32-D6DC-08C0-F31027F721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BEEA5-060E-416B-B8E6-DD9A840A809E}" type="datetimeFigureOut">
              <a:rPr lang="fi-FI" smtClean="0"/>
              <a:t>31.10.2025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F59AD-4280-F1E6-B662-76836AE7E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62C95-51EF-713F-E476-42A60515D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F7B86-3F81-4481-9EF0-EEF28196EF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500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hallitus@tamtkd.net" TargetMode="Externa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2D8214-2539-4B72-FE77-9CEC7139B8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4567137"/>
          </a:xfrm>
        </p:spPr>
        <p:txBody>
          <a:bodyPr>
            <a:normAutofit/>
          </a:bodyPr>
          <a:lstStyle/>
          <a:p>
            <a:pPr algn="l"/>
            <a:r>
              <a:rPr lang="fi-FI" sz="4400" b="1"/>
              <a:t>Ottelun opettamisen ja valmentamisen leiri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D2F772-345F-D296-CBC5-5B4DCA7DAC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277684"/>
            <a:ext cx="4620584" cy="775494"/>
          </a:xfrm>
        </p:spPr>
        <p:txBody>
          <a:bodyPr>
            <a:normAutofit/>
          </a:bodyPr>
          <a:lstStyle/>
          <a:p>
            <a:pPr algn="l"/>
            <a:r>
              <a:rPr lang="fi-FI" dirty="0"/>
              <a:t>Nääshalli 17.01.2026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CB267A-3CFE-27B7-41BC-3929AEF41C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6253" y="857406"/>
            <a:ext cx="4942280" cy="5143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66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98269-DC6E-7D31-48F2-D909927F9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4000" dirty="0"/>
              <a:t>Leirin sisältö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D96B9-DE1F-CD08-7CCC-0C2C4270D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i-FI" sz="2000" dirty="0"/>
              <a:t>Leirillä käydään läpi ottelun opettamista laajana kokonaisuutena, alkaen perusasioista ja sisältäen mm. seuravia asioita: ottelua tukevien teknis- taktisten harjoitusten opettaminen, erilaisen välineharjoittelun perusteet, erilaiset otteluharjoitteet ja niiden merkitys, ottelua tukevat fyysiset harjoitteet ja niiden opettaminen. Lisäksi käsitellään kilpaottelua valmentajan näkökulmasta.</a:t>
            </a:r>
          </a:p>
          <a:p>
            <a:pPr marL="0" indent="0">
              <a:lnSpc>
                <a:spcPct val="100000"/>
              </a:lnSpc>
              <a:buNone/>
            </a:pPr>
            <a:endParaRPr lang="fi-FI" sz="20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2000" dirty="0"/>
              <a:t>Leiri koostuu sekä luentopainotteisista teoriaosuuksista, että käytännön harjoitteista. Tämä ei kuitenkaan ole ns. perinteinen otteluleiri, eli varsinaisia ottelueriä ei ole ohjelmassa.</a:t>
            </a:r>
          </a:p>
          <a:p>
            <a:pPr marL="0" indent="0">
              <a:lnSpc>
                <a:spcPct val="100000"/>
              </a:lnSpc>
              <a:buNone/>
            </a:pPr>
            <a:endParaRPr lang="fi-FI" sz="2000" dirty="0"/>
          </a:p>
          <a:p>
            <a:pPr marL="0" indent="0">
              <a:lnSpc>
                <a:spcPct val="100000"/>
              </a:lnSpc>
              <a:buNone/>
            </a:pPr>
            <a:r>
              <a:rPr lang="fi-FI" sz="2000" dirty="0"/>
              <a:t>Aamupäivä keskitytään ottelun perusasioihin ja ottelun opettamiseen perusharrastajille, iltapäivällä painotus on enemmän kilpaottelussa ja erityisesti valmentajan rooliin kilpailutilanteessa.</a:t>
            </a:r>
          </a:p>
        </p:txBody>
      </p:sp>
    </p:spTree>
    <p:extLst>
      <p:ext uri="{BB962C8B-B14F-4D97-AF65-F5344CB8AC3E}">
        <p14:creationId xmlns:p14="http://schemas.microsoft.com/office/powerpoint/2010/main" val="3251810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ECB0D-C6EE-C7AA-20B8-637925475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4000" dirty="0"/>
              <a:t>Kenelle leiri on tarkoitettu?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29D71-E60B-68EB-FFC1-27F2D62CB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i-FI" sz="2000" dirty="0"/>
              <a:t>Leiri on tarkoitettu ensisijaisesti niille harrastajille jotka vetävät seuroissa harjoituksia, tai haluavat kehittää tietämystään otteluvalmennuksesta. Tarkoituksena on edesauttaa seurojen valmiuksia otteluharjoittelun kehittämiseen.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Leirin ikäraja on 15 v. ja vyöarvoraja 4 gup.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Hinta: 30€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Ohjaajat:</a:t>
            </a:r>
          </a:p>
          <a:p>
            <a:pPr marL="0" indent="0">
              <a:buNone/>
            </a:pPr>
            <a:r>
              <a:rPr lang="fi-FI" sz="2000" dirty="0"/>
              <a:t>Jori Aaltonen, 7.dan </a:t>
            </a:r>
          </a:p>
          <a:p>
            <a:pPr marL="0" indent="0">
              <a:buNone/>
            </a:pPr>
            <a:r>
              <a:rPr lang="fi-FI" sz="2000" dirty="0"/>
              <a:t>Pekka Varis, 7.dan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Molemmilla ohjaajilla on pitkä kokemus otteluvalmentamisesta sekä seura-, että maajoukkuetasolla.</a:t>
            </a:r>
          </a:p>
        </p:txBody>
      </p:sp>
    </p:spTree>
    <p:extLst>
      <p:ext uri="{BB962C8B-B14F-4D97-AF65-F5344CB8AC3E}">
        <p14:creationId xmlns:p14="http://schemas.microsoft.com/office/powerpoint/2010/main" val="3705258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FAC7C-4B4C-6E8E-2794-2DD4CF9E9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8386"/>
            <a:ext cx="10515600" cy="5538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dirty="0"/>
              <a:t>Koska kyseessä on uusi konsepti, joka vaatii paljon ennakkovalmistelua, haluaisimme alustavasti tietää onko seurassanne kiinnostusta osallistua kyseiselle leirille?</a:t>
            </a:r>
          </a:p>
          <a:p>
            <a:pPr marL="0" indent="0">
              <a:buNone/>
            </a:pPr>
            <a:r>
              <a:rPr lang="fi-FI" sz="2000"/>
              <a:t>Toivomme seuroilta vastauksia</a:t>
            </a:r>
            <a:r>
              <a:rPr lang="fi-FI" sz="2000" dirty="0"/>
              <a:t>/ arviota osallistujien määrästä 1.12.2025 mennessä osoitteeseen. 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>
                <a:hlinkClick r:id="rId2"/>
              </a:rPr>
              <a:t>hallitus@tamtkd.net</a:t>
            </a:r>
            <a:endParaRPr lang="fi-FI" sz="2000" dirty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Lisätiedot: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0505685002, Jori Aaltonen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0505011128, Pekka Varis</a:t>
            </a:r>
          </a:p>
          <a:p>
            <a:pPr marL="0" indent="0">
              <a:buNone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439888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221</Words>
  <Application>Microsoft Office PowerPoint</Application>
  <PresentationFormat>Laajakuva</PresentationFormat>
  <Paragraphs>30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 Theme</vt:lpstr>
      <vt:lpstr>Ottelun opettamisen ja valmentamisen leiri</vt:lpstr>
      <vt:lpstr>Leirin sisältö</vt:lpstr>
      <vt:lpstr>Kenelle leiri on tarkoitettu?</vt:lpstr>
      <vt:lpstr>PowerPoint-esitys</vt:lpstr>
    </vt:vector>
  </TitlesOfParts>
  <Company>Fastems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Ottelun opettamisen ja valmentamisen leiri</dc:title>
  <dc:creator>Aaltonen Jori</dc:creator>
  <cp:lastModifiedBy>Vieraskäyttäjä</cp:lastModifiedBy>
  <cp:revision>2</cp:revision>
  <dcterms:created xsi:type="dcterms:W3CDTF">2025-10-27T08:18:15Z</dcterms:created>
  <dcterms:modified xsi:type="dcterms:W3CDTF">2025-10-31T12:29:51Z</dcterms:modified>
</cp:coreProperties>
</file>